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58065"/>
  </p:normalViewPr>
  <p:slideViewPr>
    <p:cSldViewPr snapToGrid="0" snapToObjects="1">
      <p:cViewPr>
        <p:scale>
          <a:sx n="80" d="100"/>
          <a:sy n="80" d="100"/>
        </p:scale>
        <p:origin x="1264" y="-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4772F-BACC-774D-9404-E3D961FB371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FD67F-758D-9D41-AFD9-1889278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0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first login</a:t>
            </a:r>
            <a:r>
              <a:rPr lang="en-US" baseline="0" dirty="0" smtClean="0"/>
              <a:t> as an admin, you get presented with the dashboard, this allows you to see everything that has go on with either the statistics of the website itself or users comments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FD67F-758D-9D41-AFD9-188927892E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Continuation</a:t>
            </a:r>
            <a:r>
              <a:rPr lang="en-US" baseline="0" dirty="0" smtClean="0"/>
              <a:t> of the admin’s dashboard, we have a “At a Glance” feature, which allows the admin to see exactly how many posts, pages and comments have been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FD67F-758D-9D41-AFD9-188927892E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1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page</a:t>
            </a:r>
            <a:r>
              <a:rPr lang="en-US" baseline="0" dirty="0" smtClean="0"/>
              <a:t> allows the admin to see the posts made and can either edit, delete them for either spam, explicit language and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FD67F-758D-9D41-AFD9-188927892E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05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page shows all of the images that are uploaded to the site, either by admin and higher or by other users like students, contributors.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FD67F-758D-9D41-AFD9-188927892E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3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the image system, displaying information</a:t>
            </a:r>
            <a:r>
              <a:rPr lang="en-US" baseline="0" dirty="0" smtClean="0"/>
              <a:t> about image itself and the title, caption it was given when uploaded, and who uploaded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the admin or higher can edit things or just delete the image depending on the nature of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FD67F-758D-9D41-AFD9-188927892E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53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page</a:t>
            </a:r>
            <a:r>
              <a:rPr lang="en-US" baseline="0" dirty="0" smtClean="0"/>
              <a:t> shows the admins and higher, any new users, their role and information about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FD67F-758D-9D41-AFD9-188927892E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75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shot, the admin can change the role of the new</a:t>
            </a:r>
            <a:r>
              <a:rPr lang="en-US" baseline="0" dirty="0" smtClean="0"/>
              <a:t> subscriber “</a:t>
            </a:r>
            <a:r>
              <a:rPr lang="en-US" baseline="0" dirty="0" err="1" smtClean="0"/>
              <a:t>bigben</a:t>
            </a:r>
            <a:r>
              <a:rPr lang="en-US" baseline="0" dirty="0" smtClean="0"/>
              <a:t>” to something else if necessary </a:t>
            </a:r>
          </a:p>
          <a:p>
            <a:r>
              <a:rPr lang="en-US" baseline="0" dirty="0" smtClean="0"/>
              <a:t>This is a way of eliminating spam accounts because they cant really do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FD67F-758D-9D41-AFD9-188927892E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change things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bigben’s</a:t>
            </a:r>
            <a:r>
              <a:rPr lang="en-US" baseline="0" dirty="0" smtClean="0"/>
              <a:t> account mainly if he puts any explicit things on there himself like in his bio or </a:t>
            </a:r>
            <a:r>
              <a:rPr lang="en-US" baseline="0" smtClean="0"/>
              <a:t>in this profile 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FD67F-758D-9D41-AFD9-188927892E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39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post system allows us</a:t>
            </a:r>
            <a:r>
              <a:rPr lang="en-US" baseline="0" dirty="0" smtClean="0"/>
              <a:t> to check posts and freely change them if needed, like certain words, </a:t>
            </a:r>
          </a:p>
          <a:p>
            <a:r>
              <a:rPr lang="en-US" baseline="0" dirty="0" smtClean="0"/>
              <a:t>Can even change if this post can be viewed publicly or not,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FD67F-758D-9D41-AFD9-188927892E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3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3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1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4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8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7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8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8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3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3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F29D-9A01-FB47-96D8-35CB6A84B1E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05F6E-F49B-FF48-9350-CED1BF4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1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8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0086"/>
            <a:ext cx="10515600" cy="4322415"/>
          </a:xfrm>
        </p:spPr>
      </p:pic>
    </p:spTree>
    <p:extLst>
      <p:ext uri="{BB962C8B-B14F-4D97-AF65-F5344CB8AC3E}">
        <p14:creationId xmlns:p14="http://schemas.microsoft.com/office/powerpoint/2010/main" val="82379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49" y="1825625"/>
            <a:ext cx="9846501" cy="4351338"/>
          </a:xfrm>
        </p:spPr>
      </p:pic>
    </p:spTree>
    <p:extLst>
      <p:ext uri="{BB962C8B-B14F-4D97-AF65-F5344CB8AC3E}">
        <p14:creationId xmlns:p14="http://schemas.microsoft.com/office/powerpoint/2010/main" val="66448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48" y="1825625"/>
            <a:ext cx="9624503" cy="4351338"/>
          </a:xfrm>
        </p:spPr>
      </p:pic>
    </p:spTree>
    <p:extLst>
      <p:ext uri="{BB962C8B-B14F-4D97-AF65-F5344CB8AC3E}">
        <p14:creationId xmlns:p14="http://schemas.microsoft.com/office/powerpoint/2010/main" val="106553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36" y="1825625"/>
            <a:ext cx="8505528" cy="4351338"/>
          </a:xfrm>
        </p:spPr>
      </p:pic>
    </p:spTree>
    <p:extLst>
      <p:ext uri="{BB962C8B-B14F-4D97-AF65-F5344CB8AC3E}">
        <p14:creationId xmlns:p14="http://schemas.microsoft.com/office/powerpoint/2010/main" val="656781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5" y="1825625"/>
            <a:ext cx="9692330" cy="4351338"/>
          </a:xfrm>
        </p:spPr>
      </p:pic>
    </p:spTree>
    <p:extLst>
      <p:ext uri="{BB962C8B-B14F-4D97-AF65-F5344CB8AC3E}">
        <p14:creationId xmlns:p14="http://schemas.microsoft.com/office/powerpoint/2010/main" val="46897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03" y="1825625"/>
            <a:ext cx="9318794" cy="4351338"/>
          </a:xfrm>
        </p:spPr>
      </p:pic>
    </p:spTree>
    <p:extLst>
      <p:ext uri="{BB962C8B-B14F-4D97-AF65-F5344CB8AC3E}">
        <p14:creationId xmlns:p14="http://schemas.microsoft.com/office/powerpoint/2010/main" val="83409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47" y="1825625"/>
            <a:ext cx="8860906" cy="4351338"/>
          </a:xfrm>
        </p:spPr>
      </p:pic>
    </p:spTree>
    <p:extLst>
      <p:ext uri="{BB962C8B-B14F-4D97-AF65-F5344CB8AC3E}">
        <p14:creationId xmlns:p14="http://schemas.microsoft.com/office/powerpoint/2010/main" val="197879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5" y="1825625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1754699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289</Words>
  <Application>Microsoft Macintosh PowerPoint</Application>
  <PresentationFormat>Widescreen</PresentationFormat>
  <Paragraphs>22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Neal</dc:creator>
  <cp:lastModifiedBy>Steven Neal</cp:lastModifiedBy>
  <cp:revision>4</cp:revision>
  <dcterms:created xsi:type="dcterms:W3CDTF">2017-03-22T11:39:25Z</dcterms:created>
  <dcterms:modified xsi:type="dcterms:W3CDTF">2017-03-22T12:07:36Z</dcterms:modified>
</cp:coreProperties>
</file>